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1" r:id="rId3"/>
    <p:sldId id="28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0D20E11-02FB-444C-9CA7-0D10BD5655A2}">
          <p14:sldIdLst>
            <p14:sldId id="256"/>
            <p14:sldId id="281"/>
            <p14:sldId id="282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12/8/2017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1B8EE-B19F-487C-BF80-F2C23E7E5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230" y="-719834"/>
            <a:ext cx="10572000" cy="2971051"/>
          </a:xfrm>
        </p:spPr>
        <p:txBody>
          <a:bodyPr/>
          <a:lstStyle/>
          <a:p>
            <a:r>
              <a:rPr lang="id-ID" sz="7200" dirty="0"/>
              <a:t>PROMADIKA</a:t>
            </a:r>
            <a:br>
              <a:rPr lang="id-ID" dirty="0"/>
            </a:br>
            <a:r>
              <a:rPr lang="id-ID" sz="2400" dirty="0"/>
              <a:t>(Program Informasi Pendataan Nikah)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B1B83-2C75-495C-945E-22E50E4B8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628" y="6106775"/>
            <a:ext cx="10572000" cy="434974"/>
          </a:xfrm>
        </p:spPr>
        <p:txBody>
          <a:bodyPr/>
          <a:lstStyle/>
          <a:p>
            <a:r>
              <a:rPr lang="id-ID" dirty="0"/>
              <a:t>Copyright PROMADIKA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EA57F-A88D-4BAE-8744-3D765DFB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640" y="5211899"/>
            <a:ext cx="1334082" cy="1358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A7FF5-3252-49D6-8BC9-5B7454670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879" y="5211899"/>
            <a:ext cx="1427741" cy="1358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414EF-267B-4A69-9999-0F1076260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582" y="714926"/>
            <a:ext cx="3862417" cy="3697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A99D36-7645-4FB3-90B3-72CE7D0CCCE7}"/>
              </a:ext>
            </a:extLst>
          </p:cNvPr>
          <p:cNvSpPr txBox="1"/>
          <p:nvPr/>
        </p:nvSpPr>
        <p:spPr>
          <a:xfrm>
            <a:off x="810001" y="3042661"/>
            <a:ext cx="53431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/>
              <a:t>Rizky Hilman F			(6706164110)</a:t>
            </a:r>
          </a:p>
          <a:p>
            <a:r>
              <a:rPr lang="id-ID" sz="2400" b="1" dirty="0"/>
              <a:t>Muh Faisal Amir		(6706160014)</a:t>
            </a:r>
          </a:p>
          <a:p>
            <a:r>
              <a:rPr lang="id-ID" sz="2400" b="1" dirty="0"/>
              <a:t>Krisna Setiawan		(6706160005)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AE28AA-2EF0-468A-B431-2625879F98BE}"/>
              </a:ext>
            </a:extLst>
          </p:cNvPr>
          <p:cNvCxnSpPr/>
          <p:nvPr/>
        </p:nvCxnSpPr>
        <p:spPr>
          <a:xfrm>
            <a:off x="401608" y="2483175"/>
            <a:ext cx="59612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17E57-0EE8-4069-B259-794A4EBF531C}"/>
              </a:ext>
            </a:extLst>
          </p:cNvPr>
          <p:cNvSpPr/>
          <p:nvPr/>
        </p:nvSpPr>
        <p:spPr>
          <a:xfrm>
            <a:off x="810001" y="5219744"/>
            <a:ext cx="35654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D3IF-40-02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9219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A431D-7DB1-4634-BA71-9C448B80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Petugas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86E85-4360-45E3-BEDC-C65A13A9C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3F8CCE-48CD-4881-8CD5-9199C63A100B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Detail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48680-ADF2-4832-9E11-62DA9308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19649"/>
            <a:ext cx="1425528" cy="14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77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1318-9769-440B-8B89-C129235C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Petugas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0DACE2-506B-4BBA-81D4-0B65A4792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599" y="248411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E8D77E-A72A-4349-93C8-4B5DAC25181E}"/>
              </a:ext>
            </a:extLst>
          </p:cNvPr>
          <p:cNvSpPr/>
          <p:nvPr/>
        </p:nvSpPr>
        <p:spPr>
          <a:xfrm>
            <a:off x="7051468" y="2377245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2A2A48-270D-468F-8A37-A074AD268542}"/>
              </a:ext>
            </a:extLst>
          </p:cNvPr>
          <p:cNvCxnSpPr/>
          <p:nvPr/>
        </p:nvCxnSpPr>
        <p:spPr>
          <a:xfrm>
            <a:off x="7346889" y="3027074"/>
            <a:ext cx="44981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CE12AD-5004-4AF7-B2FE-0A46D8136B75}"/>
              </a:ext>
            </a:extLst>
          </p:cNvPr>
          <p:cNvSpPr txBox="1"/>
          <p:nvPr/>
        </p:nvSpPr>
        <p:spPr>
          <a:xfrm>
            <a:off x="7455877" y="3208199"/>
            <a:ext cx="419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Penjelasan :</a:t>
            </a:r>
            <a:br>
              <a:rPr lang="id-ID" dirty="0"/>
            </a:br>
            <a:r>
              <a:rPr lang="id-ID" dirty="0"/>
              <a:t>1.  NIP Petugas Tidak Bisa di ubah</a:t>
            </a:r>
          </a:p>
          <a:p>
            <a:pPr marL="342900" indent="-342900">
              <a:buAutoNum type="arabicPeriod" startAt="2"/>
            </a:pPr>
            <a:r>
              <a:rPr lang="id-ID" dirty="0"/>
              <a:t>Saat Upload Foto, Foto akan tersimpan mereplace dengan format nama yang sama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0C8FCD-E04C-45D1-951D-1F33ABF02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05581"/>
            <a:ext cx="1425528" cy="14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2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99AC-6F5B-4C2B-BE92-5EC9A513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Petugas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1CF1DB-091A-47F6-B742-08AA19189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D86FEA-39B6-4384-A77B-A79950B5ED9A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65FD7-7675-415C-B2CC-C77E66A6A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19649"/>
            <a:ext cx="1425528" cy="14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6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A244-B567-441D-9B17-8664803C9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Petugas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B358F-A0BD-4F67-B08D-4386FA1EA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87" y="2450039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851006-5A82-43B6-B2A0-AE29A9298BD5}"/>
              </a:ext>
            </a:extLst>
          </p:cNvPr>
          <p:cNvSpPr/>
          <p:nvPr/>
        </p:nvSpPr>
        <p:spPr>
          <a:xfrm>
            <a:off x="6882656" y="2337498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Hapus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99317-F385-40CF-9A1A-F676AE584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19649"/>
            <a:ext cx="1425528" cy="14255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DAA226-43BF-458E-92B2-660726507DFE}"/>
              </a:ext>
            </a:extLst>
          </p:cNvPr>
          <p:cNvCxnSpPr/>
          <p:nvPr/>
        </p:nvCxnSpPr>
        <p:spPr>
          <a:xfrm>
            <a:off x="7161690" y="2902921"/>
            <a:ext cx="47443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EFC7C5-75A7-4F37-8159-216175118A1B}"/>
              </a:ext>
            </a:extLst>
          </p:cNvPr>
          <p:cNvSpPr txBox="1"/>
          <p:nvPr/>
        </p:nvSpPr>
        <p:spPr>
          <a:xfrm>
            <a:off x="7455877" y="3208199"/>
            <a:ext cx="419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Penjelasan :</a:t>
            </a:r>
            <a:br>
              <a:rPr lang="id-ID" dirty="0"/>
            </a:br>
            <a:r>
              <a:rPr lang="id-ID" dirty="0"/>
              <a:t>Saat Menghapus Data, Foto yang tersimpan di Path C:/promadika/Data_Foto/Foto_Petugas/[nama file].jpg akan auto terhapus juga</a:t>
            </a:r>
          </a:p>
        </p:txBody>
      </p:sp>
    </p:spTree>
    <p:extLst>
      <p:ext uri="{BB962C8B-B14F-4D97-AF65-F5344CB8AC3E}">
        <p14:creationId xmlns:p14="http://schemas.microsoft.com/office/powerpoint/2010/main" val="3431699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0E09-5E53-4AF9-9289-2E56ACC4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id-ID" dirty="0"/>
              <a:t>Halaman Petugas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4B3DE3-2156-49EC-B206-40A621ED5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531" y="2497982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0ADE8E-05F2-4D5C-9054-E925609019B1}"/>
              </a:ext>
            </a:extLst>
          </p:cNvPr>
          <p:cNvSpPr/>
          <p:nvPr/>
        </p:nvSpPr>
        <p:spPr>
          <a:xfrm>
            <a:off x="6854520" y="2419797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Cetak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4DB0AC-2309-4DEA-986C-58C7E469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19649"/>
            <a:ext cx="1425528" cy="14255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0ABBB7-6181-4188-8920-239484FDE4AA}"/>
              </a:ext>
            </a:extLst>
          </p:cNvPr>
          <p:cNvCxnSpPr/>
          <p:nvPr/>
        </p:nvCxnSpPr>
        <p:spPr>
          <a:xfrm>
            <a:off x="7276551" y="3080825"/>
            <a:ext cx="4586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80C410-DD20-4D74-8EF2-D3FA006AEAC8}"/>
              </a:ext>
            </a:extLst>
          </p:cNvPr>
          <p:cNvSpPr txBox="1"/>
          <p:nvPr/>
        </p:nvSpPr>
        <p:spPr>
          <a:xfrm>
            <a:off x="7432989" y="3308364"/>
            <a:ext cx="419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Penjelasan :</a:t>
            </a:r>
            <a:br>
              <a:rPr lang="id-ID" dirty="0"/>
            </a:br>
            <a:r>
              <a:rPr lang="id-ID" dirty="0"/>
              <a:t>	Auto Create File Excel di Path C:/promadika/Data_Excel/Data_Petugas.xls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9647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A022D-2AD8-418E-A61C-9E9893D5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Calon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61F02-6117-45B3-8E1E-FC3793035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C5337B-4A15-47BD-BF05-EDFFF7DD4216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52EC0-29BA-4AA9-A976-B66ED0D0D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78117"/>
            <a:ext cx="1425528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85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B843-9409-4ADD-B26A-7128C82C0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Calon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5C7B6-F80E-41E0-A994-F26EC6A70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19" y="2391313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B2455F-7E1B-468E-929A-F082B42D2EF8}"/>
              </a:ext>
            </a:extLst>
          </p:cNvPr>
          <p:cNvSpPr/>
          <p:nvPr/>
        </p:nvSpPr>
        <p:spPr>
          <a:xfrm>
            <a:off x="6868588" y="2391313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B94D9-1417-456B-9FEE-0C1295A22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78117"/>
            <a:ext cx="1425528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4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DDF08-B5C1-4127-BABA-1201A4BD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Calon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AA77A-E11D-4385-86ED-91F36D1E5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C64791-DE65-45D7-BF21-59E2ECA5C887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91EDB-0C0C-434C-927E-0A0A2AD7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78117"/>
            <a:ext cx="1425528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9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E702-662F-4765-A703-CB5EBB50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Calon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F2F222-3528-46B8-BFF4-8205A62CF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944B9B-880A-435D-9992-051E7B7BC724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Lihat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CEE4C-8A10-4488-880C-A3A263DD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78117"/>
            <a:ext cx="1425528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63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DD83-CE60-41F3-8B07-E1939D0F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Calon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943AA1-1DCC-44B2-AF48-21FFF7BBC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08F57F-9D0D-42A8-AEBD-BF954416E2CB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Detail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35169-9CBE-4C5E-AB46-E690B54E4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78117"/>
            <a:ext cx="1425528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5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A499-A18C-4B94-97C1-7135295F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Tujuan Promadika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EC53A-9876-497B-8B25-F7D173F67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d-ID" sz="6000" dirty="0"/>
              <a:t>Untuk Mempermudah Proses Pencatatan Penjadwalan Pernikahan</a:t>
            </a:r>
          </a:p>
        </p:txBody>
      </p:sp>
    </p:spTree>
    <p:extLst>
      <p:ext uri="{BB962C8B-B14F-4D97-AF65-F5344CB8AC3E}">
        <p14:creationId xmlns:p14="http://schemas.microsoft.com/office/powerpoint/2010/main" val="3328735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A1D9-5712-4801-B8C0-9EE8239A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Calon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514656-58E7-4F41-B7F3-515CD168D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767326-5373-45CE-BEA7-25384E89A10A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C9EAA5-993D-4466-B07A-57610505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78117"/>
            <a:ext cx="1425528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97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C6EA-5246-40BB-ACEE-A56E730A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Calon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4B26B8-795F-4993-95A1-6BCAD43D8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50654C-B29C-4437-B091-08B7009FDCDD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E3B72C-FC46-47F3-AC8E-60585B5B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78117"/>
            <a:ext cx="1425528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0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9DD8-3BAE-47C7-A6E7-552320D9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Calon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7E0843-BC98-467C-809B-939B6CC8F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A68C74-E66B-47F2-9E4D-9AED5504171C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Hapus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97716-C72A-4D26-B2A2-F9709383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78117"/>
            <a:ext cx="1425528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83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22516-A902-4AF2-8623-284BC363E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Calon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EFB19D-1F05-4A6F-A513-B60E75A89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18D26A-9737-48F4-ADF2-EEDC7CE2E700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Cetak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77845-7B87-416B-99BA-B839F230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78117"/>
            <a:ext cx="1425528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83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1948-3FF2-491A-B8C4-D94184B9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Jadwal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A512FA-5CB0-49AC-9175-C81EBB479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2E998C-5702-4A15-BDA7-B8B4DFAEDB2A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81A28-2DA3-4645-BED9-0355FDCC5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709" y="278117"/>
            <a:ext cx="1221693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3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413A-E040-469F-8EE1-408D44240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Jadwal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2BD99-EFFB-4EE2-B039-54C20B9D5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AB35A2-81CE-4673-B41E-F54E7729D8DC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B09EA1-B370-4A4B-A7E7-3CE5D233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709" y="278117"/>
            <a:ext cx="1221693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75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21C0E-8156-4D1C-A201-A5C91501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Jadwal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0DDBB7-3D68-4480-A04F-0ED0E7849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23BBE4-3D7F-4D36-825B-143F1683CC47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Lihat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D2A706-5B4F-4F1C-9096-D82BEEA7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709" y="278117"/>
            <a:ext cx="1221693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30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4281-9997-4260-8973-FC6EFE03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Jadwal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9DEB6-738B-4144-B318-EB9144D54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9020CB-53EF-48C3-AE30-C5DF497B9880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Detail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021192-E881-467D-A051-211328BF7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709" y="278117"/>
            <a:ext cx="1221693" cy="1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1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6E64C-D1C5-4870-9051-5137E5D7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Table Relasi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2A3D2A4-C206-4E35-9C4E-05C4F7A34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598" y="2489787"/>
            <a:ext cx="6468869" cy="36369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2936A-B48A-4FB4-AC95-85C8A32278EC}"/>
              </a:ext>
            </a:extLst>
          </p:cNvPr>
          <p:cNvSpPr txBox="1"/>
          <p:nvPr/>
        </p:nvSpPr>
        <p:spPr>
          <a:xfrm>
            <a:off x="7469946" y="2377440"/>
            <a:ext cx="429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Database Terdiri Dari</a:t>
            </a:r>
          </a:p>
          <a:p>
            <a:pPr marL="342900" indent="-342900">
              <a:buAutoNum type="arabicPeriod"/>
            </a:pPr>
            <a:r>
              <a:rPr lang="id-ID" dirty="0"/>
              <a:t>Table Data Calon</a:t>
            </a:r>
          </a:p>
          <a:p>
            <a:pPr marL="342900" indent="-342900">
              <a:buAutoNum type="arabicPeriod"/>
            </a:pPr>
            <a:r>
              <a:rPr lang="id-ID" dirty="0"/>
              <a:t>Table Data Petugas</a:t>
            </a:r>
          </a:p>
          <a:p>
            <a:pPr marL="342900" indent="-342900">
              <a:buAutoNum type="arabicPeriod"/>
            </a:pPr>
            <a:r>
              <a:rPr lang="id-ID" dirty="0"/>
              <a:t>Table Data Jadwal</a:t>
            </a:r>
          </a:p>
        </p:txBody>
      </p:sp>
    </p:spTree>
    <p:extLst>
      <p:ext uri="{BB962C8B-B14F-4D97-AF65-F5344CB8AC3E}">
        <p14:creationId xmlns:p14="http://schemas.microsoft.com/office/powerpoint/2010/main" val="4052216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4DC8-8878-4D09-AC66-B042F3C75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Utama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96BC3-6999-4EB7-9F2A-04E24D90D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397" y="2517921"/>
            <a:ext cx="6468869" cy="36369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70608-0798-4F76-89A7-C177BE4FC80B}"/>
              </a:ext>
            </a:extLst>
          </p:cNvPr>
          <p:cNvSpPr txBox="1"/>
          <p:nvPr/>
        </p:nvSpPr>
        <p:spPr>
          <a:xfrm>
            <a:off x="7469946" y="2377440"/>
            <a:ext cx="4290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Menu Utama Terdiri Dari</a:t>
            </a:r>
          </a:p>
          <a:p>
            <a:pPr marL="342900" indent="-342900">
              <a:buAutoNum type="arabicPeriod"/>
            </a:pPr>
            <a:r>
              <a:rPr lang="id-ID" dirty="0"/>
              <a:t>Calon Nikah</a:t>
            </a:r>
          </a:p>
          <a:p>
            <a:pPr marL="342900" indent="-342900">
              <a:buAutoNum type="arabicPeriod"/>
            </a:pPr>
            <a:r>
              <a:rPr lang="id-ID" dirty="0"/>
              <a:t>Jadwal Nikah</a:t>
            </a:r>
          </a:p>
          <a:p>
            <a:pPr marL="342900" indent="-342900">
              <a:buAutoNum type="arabicPeriod"/>
            </a:pPr>
            <a:r>
              <a:rPr lang="id-ID" dirty="0"/>
              <a:t>Petugas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D1521E-D771-44A0-B546-B4D690530F82}"/>
              </a:ext>
            </a:extLst>
          </p:cNvPr>
          <p:cNvCxnSpPr>
            <a:cxnSpLocks/>
          </p:cNvCxnSpPr>
          <p:nvPr/>
        </p:nvCxnSpPr>
        <p:spPr>
          <a:xfrm>
            <a:off x="7469946" y="3718445"/>
            <a:ext cx="45297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ECFFE1-4637-43C1-81B1-19A0CBB0E577}"/>
              </a:ext>
            </a:extLst>
          </p:cNvPr>
          <p:cNvSpPr txBox="1"/>
          <p:nvPr/>
        </p:nvSpPr>
        <p:spPr>
          <a:xfrm>
            <a:off x="7469946" y="3859122"/>
            <a:ext cx="429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Auto Create Folder Data di Path</a:t>
            </a:r>
          </a:p>
          <a:p>
            <a:r>
              <a:rPr lang="id-ID" dirty="0"/>
              <a:t>C:/promadika/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0E0D41-E3A8-41AB-B081-545DC8B06A9C}"/>
              </a:ext>
            </a:extLst>
          </p:cNvPr>
          <p:cNvCxnSpPr>
            <a:cxnSpLocks/>
          </p:cNvCxnSpPr>
          <p:nvPr/>
        </p:nvCxnSpPr>
        <p:spPr>
          <a:xfrm>
            <a:off x="7469946" y="4672703"/>
            <a:ext cx="45297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774193B-59E9-4EA0-90C8-C1EF0F113A2F}"/>
              </a:ext>
            </a:extLst>
          </p:cNvPr>
          <p:cNvSpPr txBox="1"/>
          <p:nvPr/>
        </p:nvSpPr>
        <p:spPr>
          <a:xfrm>
            <a:off x="7469946" y="4843745"/>
            <a:ext cx="42906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/>
              <a:t>Include : </a:t>
            </a:r>
          </a:p>
          <a:p>
            <a:pPr marL="342900" indent="-342900">
              <a:buAutoNum type="arabicPeriod"/>
            </a:pPr>
            <a:r>
              <a:rPr lang="id-ID" sz="1600" dirty="0"/>
              <a:t>Folder Data_Excel</a:t>
            </a:r>
          </a:p>
          <a:p>
            <a:pPr marL="342900" indent="-342900">
              <a:buAutoNum type="arabicPeriod"/>
            </a:pPr>
            <a:r>
              <a:rPr lang="id-ID" sz="1600" dirty="0"/>
              <a:t>Folder Data_Foto</a:t>
            </a:r>
          </a:p>
          <a:p>
            <a:pPr marL="342900" indent="-342900">
              <a:buAutoNum type="arabicPeriod"/>
            </a:pPr>
            <a:r>
              <a:rPr lang="id-ID" sz="1600" dirty="0"/>
              <a:t>DatabasePromadika.db (Opsional Jika Menggunakan SQLite)</a:t>
            </a:r>
          </a:p>
        </p:txBody>
      </p:sp>
    </p:spTree>
    <p:extLst>
      <p:ext uri="{BB962C8B-B14F-4D97-AF65-F5344CB8AC3E}">
        <p14:creationId xmlns:p14="http://schemas.microsoft.com/office/powerpoint/2010/main" val="401978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F6CC-49FA-4CEC-A8F9-B2D7841D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Petugas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CF1B47-E34B-49C0-B97F-C4AF2FCA9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DBD530-519C-4F3F-A091-A8DD9F1B092B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5D3885-406B-481A-8CB2-49549341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19649"/>
            <a:ext cx="1425528" cy="14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4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CA637-A8B0-4204-9E1D-B8633825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Petugas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D6A50-3590-41B0-9654-31124411B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A7752F-7B86-4937-8D75-29DA196E38D6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1CEC9F-B3E2-4B2D-9963-E86B8E61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19649"/>
            <a:ext cx="1425528" cy="14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48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3FE8-2D0E-42DB-9257-DA8DC441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Petugas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FF51B6-A4C8-428F-BFDC-837C4233F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643" y="2405381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A86482-F81C-4551-B267-441F70D96DA1}"/>
              </a:ext>
            </a:extLst>
          </p:cNvPr>
          <p:cNvSpPr/>
          <p:nvPr/>
        </p:nvSpPr>
        <p:spPr>
          <a:xfrm>
            <a:off x="7014512" y="227038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C6D3F0-B614-4A5A-A535-3B3CF68BC785}"/>
              </a:ext>
            </a:extLst>
          </p:cNvPr>
          <p:cNvCxnSpPr/>
          <p:nvPr/>
        </p:nvCxnSpPr>
        <p:spPr>
          <a:xfrm>
            <a:off x="7244862" y="2948344"/>
            <a:ext cx="45579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8750A2B-0602-497E-A619-78A2ADA0EA4B}"/>
              </a:ext>
            </a:extLst>
          </p:cNvPr>
          <p:cNvSpPr txBox="1"/>
          <p:nvPr/>
        </p:nvSpPr>
        <p:spPr>
          <a:xfrm>
            <a:off x="7455877" y="3208199"/>
            <a:ext cx="419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Ketika Mengupload Gambar :</a:t>
            </a:r>
          </a:p>
          <a:p>
            <a:pPr marL="342900" indent="-342900">
              <a:buAutoNum type="arabicPeriod"/>
            </a:pPr>
            <a:r>
              <a:rPr lang="id-ID" dirty="0"/>
              <a:t>File Gambar Auto Create di Path C:/promadika/Data_Foto/Foto_Petugas</a:t>
            </a:r>
          </a:p>
          <a:p>
            <a:pPr marL="342900" indent="-342900">
              <a:buAutoNum type="arabicPeriod"/>
            </a:pPr>
            <a:r>
              <a:rPr lang="id-ID" dirty="0"/>
              <a:t>Dengan Format : FTPTGS_[Random 5 Char]_[Id_Petugas/NIP]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7F7C41-1713-4F61-92E5-61DA68C21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19649"/>
            <a:ext cx="1425528" cy="14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99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ECB7-F4C7-4776-952B-1428B738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Petugas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88A67-1491-4253-BB5B-4339CB96F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565" y="2222500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A72041-71E9-44D3-82E4-CBB6FE8B6C96}"/>
              </a:ext>
            </a:extLst>
          </p:cNvPr>
          <p:cNvSpPr/>
          <p:nvPr/>
        </p:nvSpPr>
        <p:spPr>
          <a:xfrm>
            <a:off x="91343" y="2222500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Tambah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80826-5D1E-49CC-9395-84631063E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19649"/>
            <a:ext cx="1425528" cy="14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9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F9DD-7BAF-4E87-B816-A834A8F4E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Halaman Petugas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C5635-EED8-4098-8457-B3C549B71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395" y="2455779"/>
            <a:ext cx="6468869" cy="36369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4148E4-B3BB-4E29-969F-842C8A2CCEF8}"/>
              </a:ext>
            </a:extLst>
          </p:cNvPr>
          <p:cNvSpPr/>
          <p:nvPr/>
        </p:nvSpPr>
        <p:spPr>
          <a:xfrm>
            <a:off x="6692646" y="2301034"/>
            <a:ext cx="28311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Lihat Data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B1BFD0-99E1-411B-A9F2-432AB9A13069}"/>
              </a:ext>
            </a:extLst>
          </p:cNvPr>
          <p:cNvCxnSpPr/>
          <p:nvPr/>
        </p:nvCxnSpPr>
        <p:spPr>
          <a:xfrm>
            <a:off x="7244862" y="2948344"/>
            <a:ext cx="45579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E0CA49-5F10-4FF6-B0D1-E2C69EC0ADB6}"/>
              </a:ext>
            </a:extLst>
          </p:cNvPr>
          <p:cNvSpPr txBox="1"/>
          <p:nvPr/>
        </p:nvSpPr>
        <p:spPr>
          <a:xfrm>
            <a:off x="7455877" y="3208199"/>
            <a:ext cx="419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Fungsi Fungsi :</a:t>
            </a:r>
            <a:br>
              <a:rPr lang="id-ID" dirty="0"/>
            </a:br>
            <a:r>
              <a:rPr lang="id-ID" dirty="0"/>
              <a:t>1.  Cetak</a:t>
            </a:r>
          </a:p>
          <a:p>
            <a:pPr marL="342900" indent="-342900">
              <a:buAutoNum type="arabicPeriod" startAt="2"/>
            </a:pPr>
            <a:r>
              <a:rPr lang="id-ID" dirty="0"/>
              <a:t>Detail</a:t>
            </a:r>
          </a:p>
          <a:p>
            <a:pPr marL="342900" indent="-342900">
              <a:buAutoNum type="arabicPeriod" startAt="2"/>
            </a:pPr>
            <a:r>
              <a:rPr lang="id-ID" dirty="0"/>
              <a:t>Ubah</a:t>
            </a:r>
          </a:p>
          <a:p>
            <a:pPr marL="342900" indent="-342900">
              <a:buAutoNum type="arabicPeriod" startAt="2"/>
            </a:pPr>
            <a:r>
              <a:rPr lang="id-ID" dirty="0"/>
              <a:t>Hapus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C5E59-5E72-4DCD-A87E-AA9C5F03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792" y="219649"/>
            <a:ext cx="1425528" cy="14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6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69</TotalTime>
  <Words>207</Words>
  <Application>Microsoft Office PowerPoint</Application>
  <PresentationFormat>Widescreen</PresentationFormat>
  <Paragraphs>81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Century Gothic</vt:lpstr>
      <vt:lpstr>Wingdings 2</vt:lpstr>
      <vt:lpstr>Quotable</vt:lpstr>
      <vt:lpstr>PROMADIKA (Program Informasi Pendataan Nikah)</vt:lpstr>
      <vt:lpstr>Tujuan Promadika</vt:lpstr>
      <vt:lpstr>Table Relasi </vt:lpstr>
      <vt:lpstr>Halaman Utama</vt:lpstr>
      <vt:lpstr>Halaman Petugas</vt:lpstr>
      <vt:lpstr>Halaman Petugas</vt:lpstr>
      <vt:lpstr>Halaman Petugas</vt:lpstr>
      <vt:lpstr>Halaman Petugas</vt:lpstr>
      <vt:lpstr>Halaman Petugas</vt:lpstr>
      <vt:lpstr>Halaman Petugas</vt:lpstr>
      <vt:lpstr>Halaman Petugas</vt:lpstr>
      <vt:lpstr>Halaman Petugas</vt:lpstr>
      <vt:lpstr>Halaman Petugas</vt:lpstr>
      <vt:lpstr>Halaman Petugas</vt:lpstr>
      <vt:lpstr>Halaman Calon</vt:lpstr>
      <vt:lpstr>Halaman Calon</vt:lpstr>
      <vt:lpstr>Halaman Calon</vt:lpstr>
      <vt:lpstr>Halaman Calon</vt:lpstr>
      <vt:lpstr>Halaman Calon</vt:lpstr>
      <vt:lpstr>Halaman Calon</vt:lpstr>
      <vt:lpstr>Halaman Calon</vt:lpstr>
      <vt:lpstr>Halaman Calon</vt:lpstr>
      <vt:lpstr>Halaman Calon</vt:lpstr>
      <vt:lpstr>Halaman Jadwal</vt:lpstr>
      <vt:lpstr>Halaman Jadwal</vt:lpstr>
      <vt:lpstr>Halaman Jadwal</vt:lpstr>
      <vt:lpstr>Halaman Jadwal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PROMADIKA (Program Informasi Pendataan Nikah)</dc:title>
  <dc:creator>Faisal Amircs</dc:creator>
  <cp:lastModifiedBy>Faisal Amircs</cp:lastModifiedBy>
  <cp:revision>9</cp:revision>
  <dcterms:created xsi:type="dcterms:W3CDTF">2017-12-08T00:46:14Z</dcterms:created>
  <dcterms:modified xsi:type="dcterms:W3CDTF">2017-12-08T01:55:21Z</dcterms:modified>
</cp:coreProperties>
</file>